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298" y="1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27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04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79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4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81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36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9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65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92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03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96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9BC8-67A7-483C-97EA-D8A9EF368338}" type="datetimeFigureOut">
              <a:rPr lang="zh-TW" altLang="en-US" smtClean="0"/>
              <a:t>2016/3/1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CC2EC-7FE3-477D-BE72-87E145A34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65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 rot="504172">
            <a:off x="9498910" y="1619764"/>
            <a:ext cx="1548713" cy="3366307"/>
            <a:chOff x="9794789" y="1556951"/>
            <a:chExt cx="1548713" cy="3366307"/>
          </a:xfrm>
        </p:grpSpPr>
        <p:sp>
          <p:nvSpPr>
            <p:cNvPr id="3" name="閃電 2"/>
            <p:cNvSpPr/>
            <p:nvPr/>
          </p:nvSpPr>
          <p:spPr>
            <a:xfrm rot="1201451">
              <a:off x="9794789" y="1556951"/>
              <a:ext cx="1548713" cy="2652584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閃電 4"/>
            <p:cNvSpPr/>
            <p:nvPr/>
          </p:nvSpPr>
          <p:spPr>
            <a:xfrm rot="373734">
              <a:off x="10418816" y="3265152"/>
              <a:ext cx="592661" cy="1658106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閃電 5"/>
          <p:cNvSpPr/>
          <p:nvPr/>
        </p:nvSpPr>
        <p:spPr>
          <a:xfrm rot="20477515" flipH="1">
            <a:off x="7971770" y="1630928"/>
            <a:ext cx="1695489" cy="2636796"/>
          </a:xfrm>
          <a:prstGeom prst="lightningBolt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807308" y="2611395"/>
            <a:ext cx="9003957" cy="3080952"/>
          </a:xfrm>
          <a:prstGeom prst="rect">
            <a:avLst/>
          </a:prstGeom>
          <a:noFill/>
          <a:ln w="5715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8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生活中的光電產品</a:t>
            </a:r>
            <a:endParaRPr lang="zh-TW" altLang="en-US" sz="6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雲朵形 7"/>
          <p:cNvSpPr/>
          <p:nvPr/>
        </p:nvSpPr>
        <p:spPr>
          <a:xfrm rot="10800000">
            <a:off x="-8997320" y="-1172743"/>
            <a:ext cx="8581860" cy="2552069"/>
          </a:xfrm>
          <a:prstGeom prst="clou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雲朵形 3"/>
          <p:cNvSpPr/>
          <p:nvPr/>
        </p:nvSpPr>
        <p:spPr>
          <a:xfrm>
            <a:off x="12525209" y="0"/>
            <a:ext cx="5568778" cy="2174789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262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48399 0.0048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06" y="2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79258 0.0194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22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 build="allAtOnce" animBg="1"/>
      <p:bldP spid="8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形圖 1"/>
          <p:cNvSpPr/>
          <p:nvPr/>
        </p:nvSpPr>
        <p:spPr>
          <a:xfrm>
            <a:off x="-290285" y="-580573"/>
            <a:ext cx="7097486" cy="2641600"/>
          </a:xfrm>
          <a:prstGeom prst="pie">
            <a:avLst>
              <a:gd name="adj1" fmla="val 20839321"/>
              <a:gd name="adj2" fmla="val 1203804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5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生活中的光電產品</a:t>
            </a:r>
            <a:endParaRPr lang="zh-TW" altLang="en-US" sz="45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形圖 3"/>
          <p:cNvSpPr/>
          <p:nvPr/>
        </p:nvSpPr>
        <p:spPr>
          <a:xfrm>
            <a:off x="-290285" y="-580573"/>
            <a:ext cx="7097486" cy="2641600"/>
          </a:xfrm>
          <a:prstGeom prst="pie">
            <a:avLst>
              <a:gd name="adj1" fmla="val 20839321"/>
              <a:gd name="adj2" fmla="val 1203804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生活中</a:t>
            </a:r>
          </a:p>
          <a:p>
            <a:pPr algn="ctr"/>
            <a:endParaRPr lang="zh-TW" altLang="en-US" sz="45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7" name="圖片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2" y="631559"/>
            <a:ext cx="1137105" cy="1793628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3256952" y="-56642"/>
            <a:ext cx="8758370" cy="6459813"/>
            <a:chOff x="3256952" y="-56642"/>
            <a:chExt cx="8758370" cy="6459813"/>
          </a:xfrm>
        </p:grpSpPr>
        <p:grpSp>
          <p:nvGrpSpPr>
            <p:cNvPr id="101" name="群組 100"/>
            <p:cNvGrpSpPr/>
            <p:nvPr/>
          </p:nvGrpSpPr>
          <p:grpSpPr>
            <a:xfrm>
              <a:off x="3256952" y="-56642"/>
              <a:ext cx="8758370" cy="6459813"/>
              <a:chOff x="3256952" y="-56642"/>
              <a:chExt cx="8758370" cy="6459813"/>
            </a:xfrm>
          </p:grpSpPr>
          <p:grpSp>
            <p:nvGrpSpPr>
              <p:cNvPr id="57" name="群組 56"/>
              <p:cNvGrpSpPr/>
              <p:nvPr/>
            </p:nvGrpSpPr>
            <p:grpSpPr>
              <a:xfrm>
                <a:off x="3256952" y="-56642"/>
                <a:ext cx="8758370" cy="6459813"/>
                <a:chOff x="3256952" y="-56642"/>
                <a:chExt cx="8758370" cy="6459813"/>
              </a:xfrm>
            </p:grpSpPr>
            <p:grpSp>
              <p:nvGrpSpPr>
                <p:cNvPr id="55" name="群組 54"/>
                <p:cNvGrpSpPr/>
                <p:nvPr/>
              </p:nvGrpSpPr>
              <p:grpSpPr>
                <a:xfrm>
                  <a:off x="3256952" y="2988009"/>
                  <a:ext cx="1762220" cy="3243144"/>
                  <a:chOff x="1005767" y="3088126"/>
                  <a:chExt cx="1762220" cy="3243144"/>
                </a:xfrm>
              </p:grpSpPr>
              <p:grpSp>
                <p:nvGrpSpPr>
                  <p:cNvPr id="52" name="群組 51"/>
                  <p:cNvGrpSpPr/>
                  <p:nvPr/>
                </p:nvGrpSpPr>
                <p:grpSpPr>
                  <a:xfrm>
                    <a:off x="1005767" y="3239512"/>
                    <a:ext cx="1762220" cy="3091758"/>
                    <a:chOff x="1005767" y="3239512"/>
                    <a:chExt cx="1762220" cy="3091758"/>
                  </a:xfrm>
                </p:grpSpPr>
                <p:grpSp>
                  <p:nvGrpSpPr>
                    <p:cNvPr id="43" name="群組 42"/>
                    <p:cNvGrpSpPr/>
                    <p:nvPr/>
                  </p:nvGrpSpPr>
                  <p:grpSpPr>
                    <a:xfrm>
                      <a:off x="1801055" y="3239512"/>
                      <a:ext cx="221860" cy="2439246"/>
                      <a:chOff x="1088393" y="2784375"/>
                      <a:chExt cx="470882" cy="2585913"/>
                    </a:xfrm>
                  </p:grpSpPr>
                  <p:sp>
                    <p:nvSpPr>
                      <p:cNvPr id="44" name="矩形 43"/>
                      <p:cNvSpPr/>
                      <p:nvPr/>
                    </p:nvSpPr>
                    <p:spPr>
                      <a:xfrm>
                        <a:off x="1088393" y="2946403"/>
                        <a:ext cx="290285" cy="240937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50000"/>
                        </a:schemeClr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45" name="平行四邊形 44"/>
                      <p:cNvSpPr/>
                      <p:nvPr/>
                    </p:nvSpPr>
                    <p:spPr>
                      <a:xfrm rot="5400000" flipV="1">
                        <a:off x="182204" y="3993217"/>
                        <a:ext cx="2585913" cy="168229"/>
                      </a:xfrm>
                      <a:prstGeom prst="parallelogram">
                        <a:avLst/>
                      </a:prstGeom>
                      <a:solidFill>
                        <a:schemeClr val="accent4">
                          <a:lumMod val="50000"/>
                        </a:schemeClr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46" name="群組 45"/>
                    <p:cNvGrpSpPr/>
                    <p:nvPr/>
                  </p:nvGrpSpPr>
                  <p:grpSpPr>
                    <a:xfrm rot="1185707">
                      <a:off x="1005767" y="3311587"/>
                      <a:ext cx="219224" cy="3019683"/>
                      <a:chOff x="1088393" y="2784375"/>
                      <a:chExt cx="470882" cy="2585913"/>
                    </a:xfrm>
                  </p:grpSpPr>
                  <p:sp>
                    <p:nvSpPr>
                      <p:cNvPr id="47" name="矩形 46"/>
                      <p:cNvSpPr/>
                      <p:nvPr/>
                    </p:nvSpPr>
                    <p:spPr>
                      <a:xfrm>
                        <a:off x="1088393" y="2946403"/>
                        <a:ext cx="290285" cy="240937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50000"/>
                        </a:schemeClr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48" name="平行四邊形 47"/>
                      <p:cNvSpPr/>
                      <p:nvPr/>
                    </p:nvSpPr>
                    <p:spPr>
                      <a:xfrm rot="5400000" flipV="1">
                        <a:off x="182204" y="3993217"/>
                        <a:ext cx="2585913" cy="168229"/>
                      </a:xfrm>
                      <a:prstGeom prst="parallelogram">
                        <a:avLst/>
                      </a:prstGeom>
                      <a:solidFill>
                        <a:schemeClr val="accent4">
                          <a:lumMod val="50000"/>
                        </a:schemeClr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49" name="群組 48"/>
                    <p:cNvGrpSpPr/>
                    <p:nvPr/>
                  </p:nvGrpSpPr>
                  <p:grpSpPr>
                    <a:xfrm rot="20733966">
                      <a:off x="2507919" y="3457621"/>
                      <a:ext cx="260068" cy="2769282"/>
                      <a:chOff x="1088393" y="2784375"/>
                      <a:chExt cx="470882" cy="2585913"/>
                    </a:xfrm>
                  </p:grpSpPr>
                  <p:sp>
                    <p:nvSpPr>
                      <p:cNvPr id="50" name="矩形 49"/>
                      <p:cNvSpPr/>
                      <p:nvPr/>
                    </p:nvSpPr>
                    <p:spPr>
                      <a:xfrm>
                        <a:off x="1088393" y="2946403"/>
                        <a:ext cx="290285" cy="240937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50000"/>
                        </a:schemeClr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51" name="平行四邊形 50"/>
                      <p:cNvSpPr/>
                      <p:nvPr/>
                    </p:nvSpPr>
                    <p:spPr>
                      <a:xfrm rot="5400000" flipV="1">
                        <a:off x="182204" y="3993217"/>
                        <a:ext cx="2585913" cy="168229"/>
                      </a:xfrm>
                      <a:prstGeom prst="parallelogram">
                        <a:avLst/>
                      </a:prstGeom>
                      <a:solidFill>
                        <a:schemeClr val="accent4">
                          <a:lumMod val="50000"/>
                        </a:schemeClr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grpSp>
                <p:nvGrpSpPr>
                  <p:cNvPr id="54" name="群組 53"/>
                  <p:cNvGrpSpPr/>
                  <p:nvPr/>
                </p:nvGrpSpPr>
                <p:grpSpPr>
                  <a:xfrm>
                    <a:off x="1285376" y="3088126"/>
                    <a:ext cx="1190624" cy="671077"/>
                    <a:chOff x="1285376" y="3088126"/>
                    <a:chExt cx="1190624" cy="671077"/>
                  </a:xfrm>
                </p:grpSpPr>
                <p:sp>
                  <p:nvSpPr>
                    <p:cNvPr id="36" name="橢圓 35"/>
                    <p:cNvSpPr/>
                    <p:nvPr/>
                  </p:nvSpPr>
                  <p:spPr>
                    <a:xfrm>
                      <a:off x="1293000" y="3239513"/>
                      <a:ext cx="1183000" cy="519690"/>
                    </a:xfrm>
                    <a:prstGeom prst="ellipse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3" name="橢圓 52"/>
                    <p:cNvSpPr/>
                    <p:nvPr/>
                  </p:nvSpPr>
                  <p:spPr>
                    <a:xfrm>
                      <a:off x="1285376" y="3088126"/>
                      <a:ext cx="1183000" cy="519690"/>
                    </a:xfrm>
                    <a:prstGeom prst="ellipse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grpSp>
              <p:nvGrpSpPr>
                <p:cNvPr id="29" name="群組 28"/>
                <p:cNvGrpSpPr/>
                <p:nvPr/>
              </p:nvGrpSpPr>
              <p:grpSpPr>
                <a:xfrm flipH="1">
                  <a:off x="3801295" y="-56642"/>
                  <a:ext cx="1527166" cy="3901453"/>
                  <a:chOff x="5742130" y="1124744"/>
                  <a:chExt cx="1764196" cy="4906093"/>
                </a:xfrm>
              </p:grpSpPr>
              <p:sp>
                <p:nvSpPr>
                  <p:cNvPr id="30" name="流程圖: 接點 29"/>
                  <p:cNvSpPr/>
                  <p:nvPr/>
                </p:nvSpPr>
                <p:spPr>
                  <a:xfrm rot="19276080" flipV="1">
                    <a:off x="5779876" y="5012355"/>
                    <a:ext cx="1008112" cy="256142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流程圖: 接點 30"/>
                  <p:cNvSpPr/>
                  <p:nvPr/>
                </p:nvSpPr>
                <p:spPr>
                  <a:xfrm>
                    <a:off x="5742130" y="2780928"/>
                    <a:ext cx="1008112" cy="144016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2" name="流程圖: 接點 31"/>
                  <p:cNvSpPr/>
                  <p:nvPr/>
                </p:nvSpPr>
                <p:spPr>
                  <a:xfrm>
                    <a:off x="6516216" y="2060848"/>
                    <a:ext cx="720080" cy="3312368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 w="762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3" name="流程圖: 接點 32"/>
                  <p:cNvSpPr/>
                  <p:nvPr/>
                </p:nvSpPr>
                <p:spPr>
                  <a:xfrm>
                    <a:off x="6246186" y="1124744"/>
                    <a:ext cx="1260140" cy="1224136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 w="762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4" name="流程圖: 接點 33"/>
                  <p:cNvSpPr/>
                  <p:nvPr/>
                </p:nvSpPr>
                <p:spPr>
                  <a:xfrm>
                    <a:off x="5994192" y="3045900"/>
                    <a:ext cx="1008112" cy="144016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流程圖: 接點 34"/>
                  <p:cNvSpPr/>
                  <p:nvPr/>
                </p:nvSpPr>
                <p:spPr>
                  <a:xfrm rot="18273497" flipV="1">
                    <a:off x="6088556" y="5376494"/>
                    <a:ext cx="1008112" cy="300574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26" name="群組 25"/>
                <p:cNvGrpSpPr/>
                <p:nvPr/>
              </p:nvGrpSpPr>
              <p:grpSpPr>
                <a:xfrm>
                  <a:off x="4450499" y="2351314"/>
                  <a:ext cx="7564823" cy="4051857"/>
                  <a:chOff x="3463527" y="2380343"/>
                  <a:chExt cx="7564823" cy="4051857"/>
                </a:xfrm>
              </p:grpSpPr>
              <p:grpSp>
                <p:nvGrpSpPr>
                  <p:cNvPr id="16" name="群組 15"/>
                  <p:cNvGrpSpPr/>
                  <p:nvPr/>
                </p:nvGrpSpPr>
                <p:grpSpPr>
                  <a:xfrm>
                    <a:off x="5733698" y="2380343"/>
                    <a:ext cx="470882" cy="2525486"/>
                    <a:chOff x="1088393" y="2784375"/>
                    <a:chExt cx="470882" cy="2585913"/>
                  </a:xfrm>
                </p:grpSpPr>
                <p:sp>
                  <p:nvSpPr>
                    <p:cNvPr id="14" name="矩形 13"/>
                    <p:cNvSpPr/>
                    <p:nvPr/>
                  </p:nvSpPr>
                  <p:spPr>
                    <a:xfrm>
                      <a:off x="1088393" y="2946403"/>
                      <a:ext cx="290285" cy="2409371"/>
                    </a:xfrm>
                    <a:prstGeom prst="rect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平行四邊形 14"/>
                    <p:cNvSpPr/>
                    <p:nvPr/>
                  </p:nvSpPr>
                  <p:spPr>
                    <a:xfrm rot="5400000" flipV="1">
                      <a:off x="182204" y="3993217"/>
                      <a:ext cx="2585913" cy="168229"/>
                    </a:xfrm>
                    <a:prstGeom prst="parallelogram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17" name="群組 16"/>
                  <p:cNvGrpSpPr/>
                  <p:nvPr/>
                </p:nvGrpSpPr>
                <p:grpSpPr>
                  <a:xfrm>
                    <a:off x="10311087" y="2380343"/>
                    <a:ext cx="470882" cy="2583543"/>
                    <a:chOff x="1088393" y="2784375"/>
                    <a:chExt cx="470882" cy="2585913"/>
                  </a:xfrm>
                </p:grpSpPr>
                <p:sp>
                  <p:nvSpPr>
                    <p:cNvPr id="18" name="矩形 17"/>
                    <p:cNvSpPr/>
                    <p:nvPr/>
                  </p:nvSpPr>
                  <p:spPr>
                    <a:xfrm>
                      <a:off x="1088393" y="2946403"/>
                      <a:ext cx="290285" cy="2409371"/>
                    </a:xfrm>
                    <a:prstGeom prst="rect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9" name="平行四邊形 18"/>
                    <p:cNvSpPr/>
                    <p:nvPr/>
                  </p:nvSpPr>
                  <p:spPr>
                    <a:xfrm rot="5400000" flipV="1">
                      <a:off x="182204" y="3993217"/>
                      <a:ext cx="2585913" cy="168229"/>
                    </a:xfrm>
                    <a:prstGeom prst="parallelogram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20" name="群組 19"/>
                  <p:cNvGrpSpPr/>
                  <p:nvPr/>
                </p:nvGrpSpPr>
                <p:grpSpPr>
                  <a:xfrm>
                    <a:off x="8027134" y="3846287"/>
                    <a:ext cx="470882" cy="2585913"/>
                    <a:chOff x="1088393" y="2784375"/>
                    <a:chExt cx="470882" cy="2585913"/>
                  </a:xfrm>
                </p:grpSpPr>
                <p:sp>
                  <p:nvSpPr>
                    <p:cNvPr id="21" name="矩形 20"/>
                    <p:cNvSpPr/>
                    <p:nvPr/>
                  </p:nvSpPr>
                  <p:spPr>
                    <a:xfrm>
                      <a:off x="1088393" y="2946403"/>
                      <a:ext cx="290285" cy="2409371"/>
                    </a:xfrm>
                    <a:prstGeom prst="rect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22" name="平行四邊形 21"/>
                    <p:cNvSpPr/>
                    <p:nvPr/>
                  </p:nvSpPr>
                  <p:spPr>
                    <a:xfrm rot="5400000" flipV="1">
                      <a:off x="182204" y="3993217"/>
                      <a:ext cx="2585913" cy="168229"/>
                    </a:xfrm>
                    <a:prstGeom prst="parallelogram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23" name="群組 22"/>
                  <p:cNvGrpSpPr/>
                  <p:nvPr/>
                </p:nvGrpSpPr>
                <p:grpSpPr>
                  <a:xfrm>
                    <a:off x="3463527" y="3788231"/>
                    <a:ext cx="470882" cy="2585913"/>
                    <a:chOff x="1088393" y="2784375"/>
                    <a:chExt cx="470882" cy="2585913"/>
                  </a:xfrm>
                </p:grpSpPr>
                <p:sp>
                  <p:nvSpPr>
                    <p:cNvPr id="24" name="矩形 23"/>
                    <p:cNvSpPr/>
                    <p:nvPr/>
                  </p:nvSpPr>
                  <p:spPr>
                    <a:xfrm>
                      <a:off x="1088393" y="2946403"/>
                      <a:ext cx="290285" cy="2409371"/>
                    </a:xfrm>
                    <a:prstGeom prst="rect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25" name="平行四邊形 24"/>
                    <p:cNvSpPr/>
                    <p:nvPr/>
                  </p:nvSpPr>
                  <p:spPr>
                    <a:xfrm rot="5400000" flipV="1">
                      <a:off x="182204" y="3993217"/>
                      <a:ext cx="2585913" cy="168229"/>
                    </a:xfrm>
                    <a:prstGeom prst="parallelogram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9" name="群組 8"/>
                  <p:cNvGrpSpPr/>
                  <p:nvPr/>
                </p:nvGrpSpPr>
                <p:grpSpPr>
                  <a:xfrm>
                    <a:off x="3468914" y="2380343"/>
                    <a:ext cx="7559436" cy="1770746"/>
                    <a:chOff x="2902856" y="2786743"/>
                    <a:chExt cx="7559436" cy="1770746"/>
                  </a:xfrm>
                </p:grpSpPr>
                <p:sp>
                  <p:nvSpPr>
                    <p:cNvPr id="5" name="矩形 4"/>
                    <p:cNvSpPr/>
                    <p:nvPr/>
                  </p:nvSpPr>
                  <p:spPr>
                    <a:xfrm>
                      <a:off x="2902856" y="3933373"/>
                      <a:ext cx="4862287" cy="624116"/>
                    </a:xfrm>
                    <a:prstGeom prst="rect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" name="平行四邊形 5"/>
                    <p:cNvSpPr/>
                    <p:nvPr/>
                  </p:nvSpPr>
                  <p:spPr>
                    <a:xfrm>
                      <a:off x="2931886" y="2786743"/>
                      <a:ext cx="7271657" cy="1132114"/>
                    </a:xfrm>
                    <a:prstGeom prst="parallelogram">
                      <a:avLst>
                        <a:gd name="adj" fmla="val 214744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" name="平行四邊形 7"/>
                    <p:cNvSpPr/>
                    <p:nvPr/>
                  </p:nvSpPr>
                  <p:spPr>
                    <a:xfrm rot="20119353">
                      <a:off x="7498177" y="3384657"/>
                      <a:ext cx="2964115" cy="580569"/>
                    </a:xfrm>
                    <a:prstGeom prst="parallelogram">
                      <a:avLst>
                        <a:gd name="adj" fmla="val 41436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</p:grpSp>
          <p:sp>
            <p:nvSpPr>
              <p:cNvPr id="100" name="書卷 (水平) 99"/>
              <p:cNvSpPr/>
              <p:nvPr/>
            </p:nvSpPr>
            <p:spPr>
              <a:xfrm rot="18120300" flipV="1">
                <a:off x="6182218" y="2373396"/>
                <a:ext cx="1112386" cy="858322"/>
              </a:xfrm>
              <a:prstGeom prst="horizontalScroll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6" name="群組 105"/>
            <p:cNvGrpSpPr/>
            <p:nvPr/>
          </p:nvGrpSpPr>
          <p:grpSpPr>
            <a:xfrm rot="3128326">
              <a:off x="5381448" y="2958672"/>
              <a:ext cx="1049284" cy="113087"/>
              <a:chOff x="-4030947" y="-1160310"/>
              <a:chExt cx="1094188" cy="189786"/>
            </a:xfrm>
          </p:grpSpPr>
          <p:sp>
            <p:nvSpPr>
              <p:cNvPr id="102" name="向右箭號 101"/>
              <p:cNvSpPr/>
              <p:nvPr/>
            </p:nvSpPr>
            <p:spPr>
              <a:xfrm rot="21063475">
                <a:off x="-4002537" y="-1155704"/>
                <a:ext cx="1065778" cy="180454"/>
              </a:xfrm>
              <a:prstGeom prst="rightArrow">
                <a:avLst>
                  <a:gd name="adj1" fmla="val 100000"/>
                  <a:gd name="adj2" fmla="val 39830"/>
                </a:avLst>
              </a:prstGeom>
              <a:solidFill>
                <a:schemeClr val="accent4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向右箭號 104"/>
              <p:cNvSpPr/>
              <p:nvPr/>
            </p:nvSpPr>
            <p:spPr>
              <a:xfrm rot="21063475" flipH="1">
                <a:off x="-4030947" y="-1160310"/>
                <a:ext cx="1005720" cy="189786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99" name="圖片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0041" flipH="1">
            <a:off x="9850709" y="1811344"/>
            <a:ext cx="1184985" cy="757854"/>
          </a:xfrm>
          <a:prstGeom prst="rect">
            <a:avLst/>
          </a:prstGeom>
        </p:spPr>
      </p:pic>
      <p:pic>
        <p:nvPicPr>
          <p:cNvPr id="98" name="圖片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8877" y="1303146"/>
            <a:ext cx="6269556" cy="4702167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807" y="85809"/>
            <a:ext cx="4257397" cy="67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.39206 -1.85185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0.55 0.00069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1" animBg="1"/>
      <p:bldP spid="4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圖片 7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11641"/>
          <a:stretch/>
        </p:blipFill>
        <p:spPr>
          <a:xfrm flipH="1">
            <a:off x="5263677" y="1325512"/>
            <a:ext cx="1162268" cy="405899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4" r="19267"/>
          <a:stretch/>
        </p:blipFill>
        <p:spPr>
          <a:xfrm flipH="1">
            <a:off x="5055081" y="1788053"/>
            <a:ext cx="896104" cy="565060"/>
          </a:xfrm>
          <a:prstGeom prst="rect">
            <a:avLst/>
          </a:prstGeom>
        </p:spPr>
      </p:pic>
      <p:grpSp>
        <p:nvGrpSpPr>
          <p:cNvPr id="72" name="群組 71"/>
          <p:cNvGrpSpPr/>
          <p:nvPr/>
        </p:nvGrpSpPr>
        <p:grpSpPr>
          <a:xfrm>
            <a:off x="3467100" y="319622"/>
            <a:ext cx="8559800" cy="6449478"/>
            <a:chOff x="2701818" y="69853"/>
            <a:chExt cx="8758370" cy="6779678"/>
          </a:xfrm>
        </p:grpSpPr>
        <p:grpSp>
          <p:nvGrpSpPr>
            <p:cNvPr id="32" name="群組 31"/>
            <p:cNvGrpSpPr/>
            <p:nvPr/>
          </p:nvGrpSpPr>
          <p:grpSpPr>
            <a:xfrm>
              <a:off x="2701818" y="69853"/>
              <a:ext cx="8758370" cy="6459813"/>
              <a:chOff x="3256952" y="-56642"/>
              <a:chExt cx="8758370" cy="6459813"/>
            </a:xfrm>
          </p:grpSpPr>
          <p:grpSp>
            <p:nvGrpSpPr>
              <p:cNvPr id="34" name="群組 33"/>
              <p:cNvGrpSpPr/>
              <p:nvPr/>
            </p:nvGrpSpPr>
            <p:grpSpPr>
              <a:xfrm>
                <a:off x="3256952" y="2988009"/>
                <a:ext cx="1762220" cy="3243144"/>
                <a:chOff x="1005767" y="3088126"/>
                <a:chExt cx="1762220" cy="3243144"/>
              </a:xfrm>
            </p:grpSpPr>
            <p:grpSp>
              <p:nvGrpSpPr>
                <p:cNvPr id="59" name="群組 58"/>
                <p:cNvGrpSpPr/>
                <p:nvPr/>
              </p:nvGrpSpPr>
              <p:grpSpPr>
                <a:xfrm>
                  <a:off x="1005767" y="3239512"/>
                  <a:ext cx="1762220" cy="3091758"/>
                  <a:chOff x="1005767" y="3239512"/>
                  <a:chExt cx="1762220" cy="3091758"/>
                </a:xfrm>
              </p:grpSpPr>
              <p:grpSp>
                <p:nvGrpSpPr>
                  <p:cNvPr id="63" name="群組 62"/>
                  <p:cNvGrpSpPr/>
                  <p:nvPr/>
                </p:nvGrpSpPr>
                <p:grpSpPr>
                  <a:xfrm>
                    <a:off x="1801055" y="3239512"/>
                    <a:ext cx="221860" cy="2439246"/>
                    <a:chOff x="1088393" y="2784375"/>
                    <a:chExt cx="470882" cy="2585913"/>
                  </a:xfrm>
                </p:grpSpPr>
                <p:sp>
                  <p:nvSpPr>
                    <p:cNvPr id="70" name="矩形 69"/>
                    <p:cNvSpPr/>
                    <p:nvPr/>
                  </p:nvSpPr>
                  <p:spPr>
                    <a:xfrm>
                      <a:off x="1088393" y="2946403"/>
                      <a:ext cx="290285" cy="2409371"/>
                    </a:xfrm>
                    <a:prstGeom prst="rect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1" name="平行四邊形 70"/>
                    <p:cNvSpPr/>
                    <p:nvPr/>
                  </p:nvSpPr>
                  <p:spPr>
                    <a:xfrm rot="5400000" flipV="1">
                      <a:off x="182204" y="3993217"/>
                      <a:ext cx="2585913" cy="168229"/>
                    </a:xfrm>
                    <a:prstGeom prst="parallelogram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64" name="群組 63"/>
                  <p:cNvGrpSpPr/>
                  <p:nvPr/>
                </p:nvGrpSpPr>
                <p:grpSpPr>
                  <a:xfrm rot="1185707">
                    <a:off x="1005767" y="3311587"/>
                    <a:ext cx="219224" cy="3019683"/>
                    <a:chOff x="1088393" y="2784375"/>
                    <a:chExt cx="470882" cy="2585913"/>
                  </a:xfrm>
                </p:grpSpPr>
                <p:sp>
                  <p:nvSpPr>
                    <p:cNvPr id="68" name="矩形 67"/>
                    <p:cNvSpPr/>
                    <p:nvPr/>
                  </p:nvSpPr>
                  <p:spPr>
                    <a:xfrm>
                      <a:off x="1088393" y="2946403"/>
                      <a:ext cx="290285" cy="2409371"/>
                    </a:xfrm>
                    <a:prstGeom prst="rect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9" name="平行四邊形 68"/>
                    <p:cNvSpPr/>
                    <p:nvPr/>
                  </p:nvSpPr>
                  <p:spPr>
                    <a:xfrm rot="5400000" flipV="1">
                      <a:off x="182204" y="3993217"/>
                      <a:ext cx="2585913" cy="168229"/>
                    </a:xfrm>
                    <a:prstGeom prst="parallelogram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65" name="群組 64"/>
                  <p:cNvGrpSpPr/>
                  <p:nvPr/>
                </p:nvGrpSpPr>
                <p:grpSpPr>
                  <a:xfrm rot="20733966">
                    <a:off x="2507919" y="3457621"/>
                    <a:ext cx="260068" cy="2769282"/>
                    <a:chOff x="1088393" y="2784375"/>
                    <a:chExt cx="470882" cy="2585913"/>
                  </a:xfrm>
                </p:grpSpPr>
                <p:sp>
                  <p:nvSpPr>
                    <p:cNvPr id="66" name="矩形 65"/>
                    <p:cNvSpPr/>
                    <p:nvPr/>
                  </p:nvSpPr>
                  <p:spPr>
                    <a:xfrm>
                      <a:off x="1088393" y="2946403"/>
                      <a:ext cx="290285" cy="2409371"/>
                    </a:xfrm>
                    <a:prstGeom prst="rect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7" name="平行四邊形 66"/>
                    <p:cNvSpPr/>
                    <p:nvPr/>
                  </p:nvSpPr>
                  <p:spPr>
                    <a:xfrm rot="5400000" flipV="1">
                      <a:off x="182204" y="3993217"/>
                      <a:ext cx="2585913" cy="168229"/>
                    </a:xfrm>
                    <a:prstGeom prst="parallelogram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grpSp>
              <p:nvGrpSpPr>
                <p:cNvPr id="60" name="群組 59"/>
                <p:cNvGrpSpPr/>
                <p:nvPr/>
              </p:nvGrpSpPr>
              <p:grpSpPr>
                <a:xfrm>
                  <a:off x="1285376" y="3088126"/>
                  <a:ext cx="1190624" cy="671077"/>
                  <a:chOff x="1285376" y="3088126"/>
                  <a:chExt cx="1190624" cy="671077"/>
                </a:xfrm>
              </p:grpSpPr>
              <p:sp>
                <p:nvSpPr>
                  <p:cNvPr id="61" name="橢圓 60"/>
                  <p:cNvSpPr/>
                  <p:nvPr/>
                </p:nvSpPr>
                <p:spPr>
                  <a:xfrm>
                    <a:off x="1293000" y="3239513"/>
                    <a:ext cx="1183000" cy="519690"/>
                  </a:xfrm>
                  <a:prstGeom prst="ellipse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2" name="橢圓 61"/>
                  <p:cNvSpPr/>
                  <p:nvPr/>
                </p:nvSpPr>
                <p:spPr>
                  <a:xfrm>
                    <a:off x="1285376" y="3088126"/>
                    <a:ext cx="1183000" cy="519690"/>
                  </a:xfrm>
                  <a:prstGeom prst="ellipse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grpSp>
            <p:nvGrpSpPr>
              <p:cNvPr id="35" name="群組 34"/>
              <p:cNvGrpSpPr/>
              <p:nvPr/>
            </p:nvGrpSpPr>
            <p:grpSpPr>
              <a:xfrm flipH="1">
                <a:off x="3801295" y="-56642"/>
                <a:ext cx="1527166" cy="3901453"/>
                <a:chOff x="5742130" y="1124744"/>
                <a:chExt cx="1764196" cy="4906093"/>
              </a:xfrm>
            </p:grpSpPr>
            <p:sp>
              <p:nvSpPr>
                <p:cNvPr id="53" name="流程圖: 接點 52"/>
                <p:cNvSpPr/>
                <p:nvPr/>
              </p:nvSpPr>
              <p:spPr>
                <a:xfrm rot="19276080" flipV="1">
                  <a:off x="5779876" y="5012355"/>
                  <a:ext cx="1008112" cy="256142"/>
                </a:xfrm>
                <a:prstGeom prst="flowChartConnector">
                  <a:avLst/>
                </a:prstGeom>
                <a:solidFill>
                  <a:schemeClr val="bg1"/>
                </a:solidFill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4" name="流程圖: 接點 53"/>
                <p:cNvSpPr/>
                <p:nvPr/>
              </p:nvSpPr>
              <p:spPr>
                <a:xfrm>
                  <a:off x="5742130" y="2780928"/>
                  <a:ext cx="1008112" cy="144016"/>
                </a:xfrm>
                <a:prstGeom prst="flowChartConnector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5" name="流程圖: 接點 54"/>
                <p:cNvSpPr/>
                <p:nvPr/>
              </p:nvSpPr>
              <p:spPr>
                <a:xfrm>
                  <a:off x="6516216" y="2060848"/>
                  <a:ext cx="720080" cy="3312368"/>
                </a:xfrm>
                <a:prstGeom prst="flowChartConnector">
                  <a:avLst/>
                </a:prstGeom>
                <a:solidFill>
                  <a:schemeClr val="bg1"/>
                </a:solidFill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流程圖: 接點 55"/>
                <p:cNvSpPr/>
                <p:nvPr/>
              </p:nvSpPr>
              <p:spPr>
                <a:xfrm>
                  <a:off x="6246186" y="1124744"/>
                  <a:ext cx="1260140" cy="1224136"/>
                </a:xfrm>
                <a:prstGeom prst="flowChartConnector">
                  <a:avLst/>
                </a:prstGeom>
                <a:solidFill>
                  <a:schemeClr val="bg1"/>
                </a:solidFill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流程圖: 接點 56"/>
                <p:cNvSpPr/>
                <p:nvPr/>
              </p:nvSpPr>
              <p:spPr>
                <a:xfrm>
                  <a:off x="5994192" y="3045900"/>
                  <a:ext cx="1008112" cy="144016"/>
                </a:xfrm>
                <a:prstGeom prst="flowChartConnector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流程圖: 接點 57"/>
                <p:cNvSpPr/>
                <p:nvPr/>
              </p:nvSpPr>
              <p:spPr>
                <a:xfrm rot="18273497" flipV="1">
                  <a:off x="6088556" y="5376494"/>
                  <a:ext cx="1008112" cy="300574"/>
                </a:xfrm>
                <a:prstGeom prst="flowChartConnector">
                  <a:avLst/>
                </a:prstGeom>
                <a:solidFill>
                  <a:schemeClr val="bg1"/>
                </a:solidFill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36" name="群組 35"/>
              <p:cNvGrpSpPr/>
              <p:nvPr/>
            </p:nvGrpSpPr>
            <p:grpSpPr>
              <a:xfrm>
                <a:off x="4450499" y="2351314"/>
                <a:ext cx="7564823" cy="4051857"/>
                <a:chOff x="3463527" y="2380343"/>
                <a:chExt cx="7564823" cy="4051857"/>
              </a:xfrm>
            </p:grpSpPr>
            <p:grpSp>
              <p:nvGrpSpPr>
                <p:cNvPr id="37" name="群組 36"/>
                <p:cNvGrpSpPr/>
                <p:nvPr/>
              </p:nvGrpSpPr>
              <p:grpSpPr>
                <a:xfrm>
                  <a:off x="5733698" y="2380343"/>
                  <a:ext cx="470882" cy="2525486"/>
                  <a:chOff x="1088393" y="2784375"/>
                  <a:chExt cx="470882" cy="2585913"/>
                </a:xfrm>
              </p:grpSpPr>
              <p:sp>
                <p:nvSpPr>
                  <p:cNvPr id="51" name="矩形 50"/>
                  <p:cNvSpPr/>
                  <p:nvPr/>
                </p:nvSpPr>
                <p:spPr>
                  <a:xfrm>
                    <a:off x="1088393" y="2946403"/>
                    <a:ext cx="290285" cy="2409371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平行四邊形 51"/>
                  <p:cNvSpPr/>
                  <p:nvPr/>
                </p:nvSpPr>
                <p:spPr>
                  <a:xfrm rot="5400000" flipV="1">
                    <a:off x="182204" y="3993217"/>
                    <a:ext cx="2585913" cy="168229"/>
                  </a:xfrm>
                  <a:prstGeom prst="parallelogram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8" name="群組 37"/>
                <p:cNvGrpSpPr/>
                <p:nvPr/>
              </p:nvGrpSpPr>
              <p:grpSpPr>
                <a:xfrm>
                  <a:off x="10311087" y="2380343"/>
                  <a:ext cx="470882" cy="2583543"/>
                  <a:chOff x="1088393" y="2784375"/>
                  <a:chExt cx="470882" cy="2585913"/>
                </a:xfrm>
              </p:grpSpPr>
              <p:sp>
                <p:nvSpPr>
                  <p:cNvPr id="49" name="矩形 48"/>
                  <p:cNvSpPr/>
                  <p:nvPr/>
                </p:nvSpPr>
                <p:spPr>
                  <a:xfrm>
                    <a:off x="1088393" y="2946403"/>
                    <a:ext cx="290285" cy="2409371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平行四邊形 49"/>
                  <p:cNvSpPr/>
                  <p:nvPr/>
                </p:nvSpPr>
                <p:spPr>
                  <a:xfrm rot="5400000" flipV="1">
                    <a:off x="182204" y="3993217"/>
                    <a:ext cx="2585913" cy="168229"/>
                  </a:xfrm>
                  <a:prstGeom prst="parallelogram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9" name="群組 38"/>
                <p:cNvGrpSpPr/>
                <p:nvPr/>
              </p:nvGrpSpPr>
              <p:grpSpPr>
                <a:xfrm>
                  <a:off x="8027134" y="3846287"/>
                  <a:ext cx="470882" cy="2585913"/>
                  <a:chOff x="1088393" y="2784375"/>
                  <a:chExt cx="470882" cy="2585913"/>
                </a:xfrm>
              </p:grpSpPr>
              <p:sp>
                <p:nvSpPr>
                  <p:cNvPr id="47" name="矩形 46"/>
                  <p:cNvSpPr/>
                  <p:nvPr/>
                </p:nvSpPr>
                <p:spPr>
                  <a:xfrm>
                    <a:off x="1088393" y="2946403"/>
                    <a:ext cx="290285" cy="2409371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平行四邊形 47"/>
                  <p:cNvSpPr/>
                  <p:nvPr/>
                </p:nvSpPr>
                <p:spPr>
                  <a:xfrm rot="5400000" flipV="1">
                    <a:off x="182204" y="3993217"/>
                    <a:ext cx="2585913" cy="168229"/>
                  </a:xfrm>
                  <a:prstGeom prst="parallelogram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0" name="群組 39"/>
                <p:cNvGrpSpPr/>
                <p:nvPr/>
              </p:nvGrpSpPr>
              <p:grpSpPr>
                <a:xfrm>
                  <a:off x="3463527" y="3788231"/>
                  <a:ext cx="470882" cy="2585913"/>
                  <a:chOff x="1088393" y="2784375"/>
                  <a:chExt cx="470882" cy="2585913"/>
                </a:xfrm>
              </p:grpSpPr>
              <p:sp>
                <p:nvSpPr>
                  <p:cNvPr id="45" name="矩形 44"/>
                  <p:cNvSpPr/>
                  <p:nvPr/>
                </p:nvSpPr>
                <p:spPr>
                  <a:xfrm>
                    <a:off x="1088393" y="2946403"/>
                    <a:ext cx="290285" cy="2409371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平行四邊形 45"/>
                  <p:cNvSpPr/>
                  <p:nvPr/>
                </p:nvSpPr>
                <p:spPr>
                  <a:xfrm rot="5400000" flipV="1">
                    <a:off x="182204" y="3993217"/>
                    <a:ext cx="2585913" cy="168229"/>
                  </a:xfrm>
                  <a:prstGeom prst="parallelogram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1" name="群組 40"/>
                <p:cNvGrpSpPr/>
                <p:nvPr/>
              </p:nvGrpSpPr>
              <p:grpSpPr>
                <a:xfrm>
                  <a:off x="3468914" y="2380343"/>
                  <a:ext cx="7559436" cy="1770746"/>
                  <a:chOff x="2902856" y="2786743"/>
                  <a:chExt cx="7559436" cy="1770746"/>
                </a:xfrm>
              </p:grpSpPr>
              <p:sp>
                <p:nvSpPr>
                  <p:cNvPr id="42" name="矩形 41"/>
                  <p:cNvSpPr/>
                  <p:nvPr/>
                </p:nvSpPr>
                <p:spPr>
                  <a:xfrm>
                    <a:off x="2902856" y="3933373"/>
                    <a:ext cx="4862287" cy="624116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平行四邊形 42"/>
                  <p:cNvSpPr/>
                  <p:nvPr/>
                </p:nvSpPr>
                <p:spPr>
                  <a:xfrm>
                    <a:off x="2931886" y="2786743"/>
                    <a:ext cx="7271657" cy="1132114"/>
                  </a:xfrm>
                  <a:prstGeom prst="parallelogram">
                    <a:avLst>
                      <a:gd name="adj" fmla="val 214744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4" name="平行四邊形 43"/>
                  <p:cNvSpPr/>
                  <p:nvPr/>
                </p:nvSpPr>
                <p:spPr>
                  <a:xfrm rot="20119353">
                    <a:off x="7498177" y="3384657"/>
                    <a:ext cx="2964115" cy="580569"/>
                  </a:xfrm>
                  <a:prstGeom prst="parallelogram">
                    <a:avLst>
                      <a:gd name="adj" fmla="val 41436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  <p:sp>
          <p:nvSpPr>
            <p:cNvPr id="33" name="書卷 (水平) 32"/>
            <p:cNvSpPr/>
            <p:nvPr/>
          </p:nvSpPr>
          <p:spPr>
            <a:xfrm rot="18120300" flipV="1">
              <a:off x="5373859" y="5864177"/>
              <a:ext cx="1112386" cy="858322"/>
            </a:xfrm>
            <a:prstGeom prst="horizontalScroll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/>
            <p:cNvGrpSpPr/>
            <p:nvPr/>
          </p:nvGrpSpPr>
          <p:grpSpPr>
            <a:xfrm rot="3128326">
              <a:off x="6547972" y="6073400"/>
              <a:ext cx="1049284" cy="113087"/>
              <a:chOff x="-4030947" y="-1160310"/>
              <a:chExt cx="1094188" cy="189786"/>
            </a:xfrm>
          </p:grpSpPr>
          <p:sp>
            <p:nvSpPr>
              <p:cNvPr id="30" name="向右箭號 29"/>
              <p:cNvSpPr/>
              <p:nvPr/>
            </p:nvSpPr>
            <p:spPr>
              <a:xfrm rot="21063475">
                <a:off x="-4002537" y="-1155704"/>
                <a:ext cx="1065778" cy="180454"/>
              </a:xfrm>
              <a:prstGeom prst="rightArrow">
                <a:avLst>
                  <a:gd name="adj1" fmla="val 100000"/>
                  <a:gd name="adj2" fmla="val 39830"/>
                </a:avLst>
              </a:prstGeom>
              <a:solidFill>
                <a:schemeClr val="accent4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向右箭號 30"/>
              <p:cNvSpPr/>
              <p:nvPr/>
            </p:nvSpPr>
            <p:spPr>
              <a:xfrm rot="21063475" flipH="1">
                <a:off x="-4030947" y="-1160310"/>
                <a:ext cx="1005720" cy="189786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73" name="圖片 72"/>
          <p:cNvPicPr>
            <a:picLocks noChangeAspect="1"/>
          </p:cNvPicPr>
          <p:nvPr/>
        </p:nvPicPr>
        <p:blipFill rotWithShape="1">
          <a:blip r:embed="rId4"/>
          <a:srcRect t="4524" r="7897"/>
          <a:stretch/>
        </p:blipFill>
        <p:spPr>
          <a:xfrm>
            <a:off x="-8672674" y="39586"/>
            <a:ext cx="8524684" cy="5602535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90471">
            <a:off x="9692731" y="1227880"/>
            <a:ext cx="2498742" cy="1643204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8" r="23892" b="4773"/>
          <a:stretch/>
        </p:blipFill>
        <p:spPr>
          <a:xfrm>
            <a:off x="-8044248" y="3646323"/>
            <a:ext cx="5676221" cy="3231844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" r="13336" b="4184"/>
          <a:stretch/>
        </p:blipFill>
        <p:spPr>
          <a:xfrm>
            <a:off x="-8044248" y="148989"/>
            <a:ext cx="5338774" cy="3208476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294210" y="-382023"/>
            <a:ext cx="4350544" cy="6858000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014">
            <a:off x="6915506" y="2703423"/>
            <a:ext cx="542952" cy="855885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1593" y="216518"/>
            <a:ext cx="7565337" cy="5005731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t="4301" r="9136" b="23201"/>
          <a:stretch/>
        </p:blipFill>
        <p:spPr>
          <a:xfrm rot="3783589">
            <a:off x="8057709" y="2435081"/>
            <a:ext cx="1554079" cy="10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0.72578 -0.0115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9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6797 -0.0284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-143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66732 0.00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6319 -0.0046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69714 0.01111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57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-2366608" y="1410208"/>
            <a:ext cx="1527166" cy="3875560"/>
            <a:chOff x="2182045" y="1353058"/>
            <a:chExt cx="1527166" cy="3875560"/>
          </a:xfrm>
        </p:grpSpPr>
        <p:sp>
          <p:nvSpPr>
            <p:cNvPr id="22" name="流程圖: 接點 21"/>
            <p:cNvSpPr/>
            <p:nvPr/>
          </p:nvSpPr>
          <p:spPr>
            <a:xfrm rot="3323884" flipH="1" flipV="1">
              <a:off x="2679119" y="4679536"/>
              <a:ext cx="872666" cy="187496"/>
            </a:xfrm>
            <a:prstGeom prst="flowChartConnector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流程圖: 接點 22"/>
            <p:cNvSpPr/>
            <p:nvPr/>
          </p:nvSpPr>
          <p:spPr>
            <a:xfrm rot="1573144" flipH="1">
              <a:off x="2836545" y="2869320"/>
              <a:ext cx="872666" cy="111068"/>
            </a:xfrm>
            <a:prstGeom prst="flowChartConnector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流程圖: 接點 23"/>
            <p:cNvSpPr/>
            <p:nvPr/>
          </p:nvSpPr>
          <p:spPr>
            <a:xfrm flipH="1">
              <a:off x="2415795" y="2097472"/>
              <a:ext cx="623333" cy="2634081"/>
            </a:xfrm>
            <a:prstGeom prst="flowChartConnector">
              <a:avLst/>
            </a:prstGeom>
            <a:solidFill>
              <a:schemeClr val="bg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流程圖: 接點 24"/>
            <p:cNvSpPr/>
            <p:nvPr/>
          </p:nvSpPr>
          <p:spPr>
            <a:xfrm flipH="1">
              <a:off x="2182045" y="1353058"/>
              <a:ext cx="1090833" cy="973465"/>
            </a:xfrm>
            <a:prstGeom prst="flowChartConnector">
              <a:avLst/>
            </a:prstGeom>
            <a:solidFill>
              <a:schemeClr val="bg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流程圖: 接點 25"/>
            <p:cNvSpPr/>
            <p:nvPr/>
          </p:nvSpPr>
          <p:spPr>
            <a:xfrm rot="7391085" flipH="1">
              <a:off x="1911141" y="3184802"/>
              <a:ext cx="872666" cy="114525"/>
            </a:xfrm>
            <a:prstGeom prst="flowChartConnector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流程圖: 接點 26"/>
            <p:cNvSpPr/>
            <p:nvPr/>
          </p:nvSpPr>
          <p:spPr>
            <a:xfrm rot="6249163" flipH="1" flipV="1">
              <a:off x="2102469" y="4697685"/>
              <a:ext cx="801677" cy="260190"/>
            </a:xfrm>
            <a:prstGeom prst="flowChartConnector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1" t="34898" r="24511"/>
          <a:stretch/>
        </p:blipFill>
        <p:spPr>
          <a:xfrm>
            <a:off x="3236885" y="342195"/>
            <a:ext cx="1752600" cy="3624854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4" r="-2486"/>
          <a:stretch/>
        </p:blipFill>
        <p:spPr>
          <a:xfrm>
            <a:off x="165667" y="81542"/>
            <a:ext cx="2836219" cy="4336502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4613" flipH="1">
            <a:off x="6757462" y="3619056"/>
            <a:ext cx="4584336" cy="3058593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680">
            <a:off x="8239900" y="140850"/>
            <a:ext cx="4682907" cy="35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64 0.34746 L -0.00651 0.34746 C -0.00169 0.35116 0.00417 0.35301 0.00859 0.3595 C 0.01094 0.36227 0.01107 0.36806 0.01237 0.3713 C 0.0138 0.37431 0.01562 0.37524 0.01667 0.37778 C 0.0194 0.38149 0.02174 0.3845 0.02383 0.38889 C 0.0401 0.41713 0.02044 0.38612 0.03359 0.40579 C 0.03607 0.40903 0.03776 0.41436 0.04049 0.41644 C 0.04167 0.4176 0.04388 0.41598 0.04544 0.4169 C 0.04857 0.41713 0.05495 0.42246 0.05781 0.42107 C 0.07956 0.41112 0.10078 0.39815 0.1224 0.38727 C 0.1237 0.38889 0.12487 0.39237 0.12617 0.39329 C 0.12799 0.39468 0.13008 0.39445 0.13151 0.39306 C 0.14622 0.38635 0.16029 0.37871 0.17448 0.3713 C 0.17708 0.37338 0.17878 0.37755 0.18086 0.37616 C 0.18437 0.37477 0.18542 0.36852 0.18867 0.36621 C 0.19089 0.36412 0.19284 0.36551 0.19492 0.36528 C 0.19635 0.37014 0.19622 0.38033 0.19948 0.3801 C 0.20339 0.3801 0.20365 0.36875 0.2069 0.36412 L 0.21081 0.35926 C 0.21237 0.3625 0.21393 0.36459 0.21575 0.36783 C 0.21628 0.37014 0.21667 0.37616 0.21836 0.375 C 0.22995 0.36829 0.23685 0.34908 0.24596 0.33588 C 0.25078 0.32825 0.25664 0.32246 0.26133 0.31598 C 0.26654 0.30834 0.2707 0.29885 0.27578 0.29237 C 0.27904 0.2875 0.28372 0.2838 0.28789 0.2801 C 0.28971 0.27732 0.2918 0.27524 0.29362 0.27315 C 0.30065 0.27246 0.29948 0.26922 0.30299 0.2794 C 0.30573 0.2875 0.31081 0.30417 0.31055 0.3044 C 0.32148 0.2919 0.32318 0.29144 0.33411 0.26181 C 0.33581 0.25556 0.33815 0.24862 0.34075 0.24306 C 0.34167 0.24075 0.34336 0.23959 0.34427 0.23797 C 0.34635 0.23496 0.3474 0.23287 0.34922 0.2294 C 0.3513 0.22917 0.35312 0.23056 0.35404 0.2294 C 0.35859 0.22547 0.36575 0.21436 0.36575 0.21482 C 0.3668 0.21667 0.36771 0.21899 0.36888 0.22107 C 0.37044 0.22454 0.37122 0.2301 0.37292 0.23334 C 0.37435 0.23473 0.37669 0.23311 0.37786 0.23357 C 0.3845 0.22917 0.39062 0.2257 0.39714 0.21922 C 0.40195 0.21412 0.4056 0.20672 0.41003 0.20047 L 0.43047 0.16783 C 0.43203 0.16528 0.43503 0.1625 0.43698 0.15903 C 0.44075 0.14838 0.43854 0.15301 0.44427 0.14537 C 0.45495 0.14561 0.4431 0.14306 0.45195 0.15255 C 0.45417 0.15487 0.45664 0.15487 0.45911 0.15718 C 0.46133 0.15834 0.46237 0.16112 0.4638 0.16343 C 0.46966 0.16968 0.46914 0.16852 0.47695 0.17037 C 0.48047 0.16621 0.48411 0.16366 0.4875 0.1588 C 0.4888 0.15602 0.48841 0.15139 0.48906 0.14885 C 0.49023 0.14468 0.49258 0.14121 0.49388 0.13704 C 0.49453 0.13403 0.4944 0.13033 0.49492 0.12778 C 0.49687 0.12269 0.49909 0.11991 0.50078 0.11551 C 0.50195 0.11297 0.50325 0.10926 0.50456 0.10741 C 0.50729 0.10394 0.51055 0.10255 0.51328 0.09954 C 0.51419 0.09838 0.51536 0.0963 0.51693 0.09468 C 0.51953 0.10093 0.52148 0.10764 0.52409 0.11366 C 0.52474 0.11667 0.52526 0.11922 0.52669 0.12107 C 0.52825 0.12431 0.53086 0.12755 0.53346 0.12894 C 0.53542 0.12987 0.53763 0.12871 0.53984 0.12801 C 0.54375 0.12778 0.55221 0.12385 0.55169 0.12431 L 0.63008 0.05625 " pathEditMode="relative" rAng="20520000" ptsTypes="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00" y="-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7" y="3329140"/>
            <a:ext cx="5524500" cy="31051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1" y="247650"/>
            <a:ext cx="4359209" cy="29337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03" y="47164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7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10</Words>
  <Application>Microsoft Office PowerPoint</Application>
  <PresentationFormat>寬螢幕</PresentationFormat>
  <Paragraphs>3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新細明體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jack</dc:creator>
  <cp:lastModifiedBy>jack</cp:lastModifiedBy>
  <cp:revision>9</cp:revision>
  <dcterms:created xsi:type="dcterms:W3CDTF">2016-02-29T17:20:16Z</dcterms:created>
  <dcterms:modified xsi:type="dcterms:W3CDTF">2016-02-29T20:32:38Z</dcterms:modified>
</cp:coreProperties>
</file>